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43" d="100"/>
          <a:sy n="4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8091-2174-4AB3-B18E-9E13555EB471}" type="datetimeFigureOut">
              <a:rPr lang="fa-IR" smtClean="0"/>
              <a:t>08/23/1441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6425-250F-4BCE-BE57-BD680FCEBCF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320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8091-2174-4AB3-B18E-9E13555EB471}" type="datetimeFigureOut">
              <a:rPr lang="fa-IR" smtClean="0"/>
              <a:t>08/23/1441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6425-250F-4BCE-BE57-BD680FCEBCF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64855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8091-2174-4AB3-B18E-9E13555EB471}" type="datetimeFigureOut">
              <a:rPr lang="fa-IR" smtClean="0"/>
              <a:t>08/23/1441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6425-250F-4BCE-BE57-BD680FCEBCF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647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8091-2174-4AB3-B18E-9E13555EB471}" type="datetimeFigureOut">
              <a:rPr lang="fa-IR" smtClean="0"/>
              <a:t>08/23/1441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6425-250F-4BCE-BE57-BD680FCEBCF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0177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8091-2174-4AB3-B18E-9E13555EB471}" type="datetimeFigureOut">
              <a:rPr lang="fa-IR" smtClean="0"/>
              <a:t>08/23/1441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6425-250F-4BCE-BE57-BD680FCEBCF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1829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8091-2174-4AB3-B18E-9E13555EB471}" type="datetimeFigureOut">
              <a:rPr lang="fa-IR" smtClean="0"/>
              <a:t>08/23/1441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6425-250F-4BCE-BE57-BD680FCEBCF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71793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8091-2174-4AB3-B18E-9E13555EB471}" type="datetimeFigureOut">
              <a:rPr lang="fa-IR" smtClean="0"/>
              <a:t>08/23/1441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6425-250F-4BCE-BE57-BD680FCEBCF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8705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8091-2174-4AB3-B18E-9E13555EB471}" type="datetimeFigureOut">
              <a:rPr lang="fa-IR" smtClean="0"/>
              <a:t>08/23/1441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6425-250F-4BCE-BE57-BD680FCEBCF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23517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8091-2174-4AB3-B18E-9E13555EB471}" type="datetimeFigureOut">
              <a:rPr lang="fa-IR" smtClean="0"/>
              <a:t>08/23/1441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6425-250F-4BCE-BE57-BD680FCEBCF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33087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8091-2174-4AB3-B18E-9E13555EB471}" type="datetimeFigureOut">
              <a:rPr lang="fa-IR" smtClean="0"/>
              <a:t>08/23/1441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6425-250F-4BCE-BE57-BD680FCEBCF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102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8091-2174-4AB3-B18E-9E13555EB471}" type="datetimeFigureOut">
              <a:rPr lang="fa-IR" smtClean="0"/>
              <a:t>08/23/1441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6425-250F-4BCE-BE57-BD680FCEBCF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9550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B8091-2174-4AB3-B18E-9E13555EB471}" type="datetimeFigureOut">
              <a:rPr lang="fa-IR" smtClean="0"/>
              <a:t>08/23/1441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76425-250F-4BCE-BE57-BD680FCEBCF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73584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3240360"/>
          </a:xfrm>
        </p:spPr>
        <p:txBody>
          <a:bodyPr>
            <a:normAutofit/>
          </a:bodyPr>
          <a:lstStyle/>
          <a:p>
            <a:r>
              <a:rPr lang="fa-IR" sz="7200" dirty="0" smtClean="0"/>
              <a:t>درس دهم:</a:t>
            </a:r>
            <a:r>
              <a:rPr lang="fa-IR" sz="6600" dirty="0" smtClean="0"/>
              <a:t/>
            </a:r>
            <a:br>
              <a:rPr lang="fa-IR" sz="6600" dirty="0" smtClean="0"/>
            </a:br>
            <a:r>
              <a:rPr lang="fa-IR" sz="6600" dirty="0" smtClean="0"/>
              <a:t>سعدی</a:t>
            </a:r>
            <a:endParaRPr lang="fa-IR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6600" b="1" dirty="0" smtClean="0">
                <a:solidFill>
                  <a:srgbClr val="FF0000"/>
                </a:solidFill>
              </a:rPr>
              <a:t>بوستان</a:t>
            </a:r>
            <a:endParaRPr lang="fa-IR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41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b="1" dirty="0"/>
              <a:t>سعدی</a:t>
            </a:r>
            <a:r>
              <a:rPr lang="fa-IR" dirty="0"/>
              <a:t>: مشرف بن مصلح سعدی شیرازی در اوایل قرن هفتم هجری قمری، میانِ خاندانی از عالمانِ دین، در شیراز متولد شد. در اوایلِ جوانی به بغداد رفت و در نظامیة بغداد، به تحصیلِ  علوم ادبی و دینی همّت گماشت؛ سپس به عراق و شام و حجاز سفر کرد و در اواسطِ قرن هفتم به شیراز برگشت و منظومة حِکمیِ بوستان را در سال 655 هجری و سالِ بعد، گلستان را در مواعظ و حِکَم، به نثرِ مسجعِ آمیخته با اشعارِ دل­انگیز نوشت. گلستانِ او بهترین نمونة نثر فصیحِ پارسی است که از قرنِ هفتم به بعد، همواره موردِ تقلید و پیرویِ شاعران و نویسندگان پارسی­گوی بوده­است. سعدی استادِ  سرودن غزلهای عاشفانه است. در سخنِ او، غزلِ عاشقانه، آخرین حدّ لطافت و زیبایی را درک کرده و لطیف­ترین معانی، در ساده­ترین و فصیح­ترین و کامل­ترین الفاظ آمده است.آثارِ منثورِ دیگرش غیر  از گلستان عبارتند از:نصیحةالملوک و مجالس پنجگانه و ....</a:t>
            </a:r>
            <a:endParaRPr lang="en-US" dirty="0" smtClean="0">
              <a:effectLst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015462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1000">
              <a:srgbClr val="FFC0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پارساي تبریزی</a:t>
            </a:r>
            <a:endParaRPr lang="fa-I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67" y="1268760"/>
            <a:ext cx="733470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67744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2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5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9000">
              <a:srgbClr val="EEB607"/>
            </a:gs>
            <a:gs pos="0">
              <a:srgbClr val="FFC0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942" y="620688"/>
            <a:ext cx="572639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79712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77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4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2753</TotalTime>
  <Words>170</Words>
  <Application>Microsoft Office PowerPoint</Application>
  <PresentationFormat>On-screen Show (4:3)</PresentationFormat>
  <Paragraphs>4</Paragraphs>
  <Slides>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درس دهم: سعدی</vt:lpstr>
      <vt:lpstr>PowerPoint Presentation</vt:lpstr>
      <vt:lpstr>پارساي تبریزی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 دهم: سعدی</dc:title>
  <dc:creator>PAYAM</dc:creator>
  <cp:lastModifiedBy>PAYAM</cp:lastModifiedBy>
  <cp:revision>7</cp:revision>
  <dcterms:created xsi:type="dcterms:W3CDTF">2020-04-16T04:13:31Z</dcterms:created>
  <dcterms:modified xsi:type="dcterms:W3CDTF">2020-04-18T02:06:33Z</dcterms:modified>
</cp:coreProperties>
</file>